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0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9" Type="http://schemas.openxmlformats.org/officeDocument/2006/relationships/image" Target="../media/image49.jpeg"/><Relationship Id="rId48" Type="http://schemas.openxmlformats.org/officeDocument/2006/relationships/image" Target="../media/image48.jpeg"/><Relationship Id="rId47" Type="http://schemas.openxmlformats.org/officeDocument/2006/relationships/image" Target="../media/image47.jpeg"/><Relationship Id="rId46" Type="http://schemas.openxmlformats.org/officeDocument/2006/relationships/image" Target="../media/image46.jpeg"/><Relationship Id="rId45" Type="http://schemas.openxmlformats.org/officeDocument/2006/relationships/image" Target="../media/image45.jpeg"/><Relationship Id="rId44" Type="http://schemas.openxmlformats.org/officeDocument/2006/relationships/image" Target="../media/image44.jpeg"/><Relationship Id="rId43" Type="http://schemas.openxmlformats.org/officeDocument/2006/relationships/image" Target="../media/image43.jpeg"/><Relationship Id="rId42" Type="http://schemas.openxmlformats.org/officeDocument/2006/relationships/image" Target="../media/image42.jpeg"/><Relationship Id="rId41" Type="http://schemas.openxmlformats.org/officeDocument/2006/relationships/image" Target="../media/image41.jpeg"/><Relationship Id="rId40" Type="http://schemas.openxmlformats.org/officeDocument/2006/relationships/image" Target="../media/image40.jpeg"/><Relationship Id="rId4" Type="http://schemas.openxmlformats.org/officeDocument/2006/relationships/image" Target="../media/image4.jpeg"/><Relationship Id="rId39" Type="http://schemas.openxmlformats.org/officeDocument/2006/relationships/image" Target="../media/image39.jpeg"/><Relationship Id="rId38" Type="http://schemas.openxmlformats.org/officeDocument/2006/relationships/image" Target="../media/image38.jpeg"/><Relationship Id="rId37" Type="http://schemas.openxmlformats.org/officeDocument/2006/relationships/image" Target="../media/image37.jpeg"/><Relationship Id="rId36" Type="http://schemas.openxmlformats.org/officeDocument/2006/relationships/image" Target="../media/image36.jpeg"/><Relationship Id="rId35" Type="http://schemas.openxmlformats.org/officeDocument/2006/relationships/image" Target="../media/image35.jpeg"/><Relationship Id="rId34" Type="http://schemas.openxmlformats.org/officeDocument/2006/relationships/image" Target="../media/image34.jpeg"/><Relationship Id="rId33" Type="http://schemas.openxmlformats.org/officeDocument/2006/relationships/image" Target="../media/image33.jpeg"/><Relationship Id="rId32" Type="http://schemas.openxmlformats.org/officeDocument/2006/relationships/image" Target="../media/image32.jpeg"/><Relationship Id="rId31" Type="http://schemas.openxmlformats.org/officeDocument/2006/relationships/image" Target="../media/image31.jpeg"/><Relationship Id="rId30" Type="http://schemas.openxmlformats.org/officeDocument/2006/relationships/image" Target="../media/image30.jpeg"/><Relationship Id="rId3" Type="http://schemas.openxmlformats.org/officeDocument/2006/relationships/image" Target="../media/image3.jpeg"/><Relationship Id="rId29" Type="http://schemas.openxmlformats.org/officeDocument/2006/relationships/image" Target="../media/image29.jpeg"/><Relationship Id="rId28" Type="http://schemas.openxmlformats.org/officeDocument/2006/relationships/image" Target="../media/image28.jpeg"/><Relationship Id="rId27" Type="http://schemas.openxmlformats.org/officeDocument/2006/relationships/image" Target="../media/image27.jpeg"/><Relationship Id="rId26" Type="http://schemas.openxmlformats.org/officeDocument/2006/relationships/image" Target="../media/image26.jpeg"/><Relationship Id="rId25" Type="http://schemas.openxmlformats.org/officeDocument/2006/relationships/image" Target="../media/image25.jpeg"/><Relationship Id="rId24" Type="http://schemas.openxmlformats.org/officeDocument/2006/relationships/image" Target="../media/image24.jpeg"/><Relationship Id="rId23" Type="http://schemas.openxmlformats.org/officeDocument/2006/relationships/image" Target="../media/image23.jpeg"/><Relationship Id="rId22" Type="http://schemas.openxmlformats.org/officeDocument/2006/relationships/image" Target="../media/image22.jpeg"/><Relationship Id="rId21" Type="http://schemas.openxmlformats.org/officeDocument/2006/relationships/image" Target="../media/image21.jpeg"/><Relationship Id="rId20" Type="http://schemas.openxmlformats.org/officeDocument/2006/relationships/image" Target="../media/image20.jpeg"/><Relationship Id="rId2" Type="http://schemas.openxmlformats.org/officeDocument/2006/relationships/image" Target="../media/image2.jpeg"/><Relationship Id="rId19" Type="http://schemas.openxmlformats.org/officeDocument/2006/relationships/image" Target="../media/image19.jpeg"/><Relationship Id="rId18" Type="http://schemas.openxmlformats.org/officeDocument/2006/relationships/image" Target="../media/image18.jpeg"/><Relationship Id="rId17" Type="http://schemas.openxmlformats.org/officeDocument/2006/relationships/image" Target="../media/image17.jpeg"/><Relationship Id="rId16" Type="http://schemas.openxmlformats.org/officeDocument/2006/relationships/image" Target="../media/image16.jpeg"/><Relationship Id="rId15" Type="http://schemas.openxmlformats.org/officeDocument/2006/relationships/image" Target="../media/image15.jpeg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ISIC_00243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835" y="4947490"/>
            <a:ext cx="1200000" cy="899795"/>
          </a:xfrm>
          <a:prstGeom prst="rect">
            <a:avLst/>
          </a:prstGeom>
        </p:spPr>
      </p:pic>
      <p:pic>
        <p:nvPicPr>
          <p:cNvPr id="7" name="图片 6" descr="ISIC_0024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885" y="4947285"/>
            <a:ext cx="1199515" cy="900000"/>
          </a:xfrm>
          <a:prstGeom prst="rect">
            <a:avLst/>
          </a:prstGeom>
        </p:spPr>
      </p:pic>
      <p:pic>
        <p:nvPicPr>
          <p:cNvPr id="9" name="图片 8" descr="ISIC_00243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450" y="4947285"/>
            <a:ext cx="1199515" cy="900000"/>
          </a:xfrm>
          <a:prstGeom prst="rect">
            <a:avLst/>
          </a:prstGeom>
        </p:spPr>
      </p:pic>
      <p:pic>
        <p:nvPicPr>
          <p:cNvPr id="10" name="图片 9" descr="ISIC_00243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015" y="4947285"/>
            <a:ext cx="1199515" cy="900000"/>
          </a:xfrm>
          <a:prstGeom prst="rect">
            <a:avLst/>
          </a:prstGeom>
        </p:spPr>
      </p:pic>
      <p:pic>
        <p:nvPicPr>
          <p:cNvPr id="17" name="图片 16" descr="ISIC_00243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580" y="4947285"/>
            <a:ext cx="1199515" cy="900000"/>
          </a:xfrm>
          <a:prstGeom prst="rect">
            <a:avLst/>
          </a:prstGeom>
        </p:spPr>
      </p:pic>
      <p:pic>
        <p:nvPicPr>
          <p:cNvPr id="19" name="图片 18" descr="ISIC_00243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2145" y="4947285"/>
            <a:ext cx="1199515" cy="900000"/>
          </a:xfrm>
          <a:prstGeom prst="rect">
            <a:avLst/>
          </a:prstGeom>
        </p:spPr>
      </p:pic>
      <p:pic>
        <p:nvPicPr>
          <p:cNvPr id="20" name="图片 19" descr="ISIC_00243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7710" y="4947285"/>
            <a:ext cx="1199515" cy="90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-335915" y="5695950"/>
            <a:ext cx="3472815" cy="814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300000"/>
              </a:lnSpc>
            </a:pPr>
            <a:r>
              <a:rPr lang="zh-CN" altLang="en-US" b="1">
                <a:sym typeface="+mn-ea"/>
              </a:rPr>
              <a:t>血管性皮肤病变（</a:t>
            </a:r>
            <a:r>
              <a:rPr lang="en-US" altLang="zh-CN" b="1">
                <a:sym typeface="+mn-ea"/>
              </a:rPr>
              <a:t>VASC</a:t>
            </a:r>
            <a:r>
              <a:rPr lang="zh-CN" altLang="en-US" b="1">
                <a:sym typeface="+mn-ea"/>
              </a:rPr>
              <a:t>）</a:t>
            </a:r>
            <a:endParaRPr lang="zh-CN" altLang="en-US" b="1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-357505" y="4739640"/>
            <a:ext cx="3472815" cy="814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300000"/>
              </a:lnSpc>
            </a:pPr>
            <a:r>
              <a:rPr lang="zh-CN" altLang="en-US" b="1">
                <a:sym typeface="+mn-ea"/>
              </a:rPr>
              <a:t>黑色素细胞性痣（</a:t>
            </a:r>
            <a:r>
              <a:rPr lang="en-US" altLang="zh-CN" b="1">
                <a:sym typeface="+mn-ea"/>
              </a:rPr>
              <a:t>NV</a:t>
            </a:r>
            <a:r>
              <a:rPr lang="zh-CN" altLang="en-US" b="1">
                <a:sym typeface="+mn-ea"/>
              </a:rPr>
              <a:t>）</a:t>
            </a:r>
            <a:endParaRPr lang="zh-CN" altLang="en-US" b="1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357505" y="3783330"/>
            <a:ext cx="3472815" cy="814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300000"/>
              </a:lnSpc>
            </a:pPr>
            <a:r>
              <a:rPr lang="zh-CN" altLang="en-US" b="1">
                <a:sym typeface="+mn-ea"/>
              </a:rPr>
              <a:t>黑色素瘤（</a:t>
            </a:r>
            <a:r>
              <a:rPr lang="en-US" altLang="zh-CN" b="1">
                <a:sym typeface="+mn-ea"/>
              </a:rPr>
              <a:t>MEL</a:t>
            </a:r>
            <a:r>
              <a:rPr lang="zh-CN" altLang="en-US" b="1">
                <a:sym typeface="+mn-ea"/>
              </a:rPr>
              <a:t>）</a:t>
            </a:r>
            <a:endParaRPr lang="zh-CN" altLang="en-US" b="1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357505" y="2827020"/>
            <a:ext cx="3472815" cy="814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300000"/>
              </a:lnSpc>
            </a:pPr>
            <a:r>
              <a:rPr lang="zh-CN" altLang="en-US" b="1">
                <a:sym typeface="+mn-ea"/>
              </a:rPr>
              <a:t>皮肤纤维瘤（</a:t>
            </a:r>
            <a:r>
              <a:rPr lang="en-US" altLang="zh-CN" b="1">
                <a:sym typeface="+mn-ea"/>
              </a:rPr>
              <a:t>DF</a:t>
            </a:r>
            <a:r>
              <a:rPr lang="zh-CN" altLang="en-US" b="1">
                <a:sym typeface="+mn-ea"/>
              </a:rPr>
              <a:t>）</a:t>
            </a:r>
            <a:endParaRPr lang="zh-CN" altLang="en-US" b="1"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-357505" y="1870710"/>
            <a:ext cx="3472815" cy="814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300000"/>
              </a:lnSpc>
            </a:pPr>
            <a:r>
              <a:rPr lang="zh-CN" altLang="en-US" b="1">
                <a:sym typeface="+mn-ea"/>
              </a:rPr>
              <a:t>良性角化病（</a:t>
            </a:r>
            <a:r>
              <a:rPr lang="en-US" altLang="zh-CN" b="1">
                <a:sym typeface="+mn-ea"/>
              </a:rPr>
              <a:t>BKL</a:t>
            </a:r>
            <a:r>
              <a:rPr lang="zh-CN" altLang="en-US" b="1">
                <a:sym typeface="+mn-ea"/>
              </a:rPr>
              <a:t>）</a:t>
            </a:r>
            <a:endParaRPr lang="zh-CN" altLang="en-US" b="1"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-357505" y="914400"/>
            <a:ext cx="3472815" cy="814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300000"/>
              </a:lnSpc>
            </a:pPr>
            <a:r>
              <a:rPr lang="zh-CN" altLang="en-US" b="1">
                <a:sym typeface="+mn-ea"/>
              </a:rPr>
              <a:t>基底细胞癌（</a:t>
            </a:r>
            <a:r>
              <a:rPr lang="en-US" altLang="zh-CN" b="1">
                <a:sym typeface="+mn-ea"/>
              </a:rPr>
              <a:t>BCC</a:t>
            </a:r>
            <a:r>
              <a:rPr lang="zh-CN" altLang="en-US" b="1">
                <a:sym typeface="+mn-ea"/>
              </a:rPr>
              <a:t>）</a:t>
            </a:r>
            <a:endParaRPr lang="zh-CN" altLang="en-US" b="1"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-357505" y="-41910"/>
            <a:ext cx="3472815" cy="814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300000"/>
              </a:lnSpc>
            </a:pPr>
            <a:r>
              <a:rPr lang="zh-CN" altLang="en-US" b="1">
                <a:sym typeface="+mn-ea"/>
              </a:rPr>
              <a:t>化性角化病（</a:t>
            </a:r>
            <a:r>
              <a:rPr lang="en-US" altLang="zh-CN" b="1">
                <a:sym typeface="+mn-ea"/>
              </a:rPr>
              <a:t>AKIEC</a:t>
            </a:r>
            <a:r>
              <a:rPr lang="zh-CN" altLang="en-US" b="1">
                <a:sym typeface="+mn-ea"/>
              </a:rPr>
              <a:t>）</a:t>
            </a:r>
            <a:endParaRPr lang="zh-CN" altLang="en-US" b="1"/>
          </a:p>
          <a:p>
            <a:pPr algn="ctr">
              <a:lnSpc>
                <a:spcPct val="300000"/>
              </a:lnSpc>
            </a:pPr>
            <a:endParaRPr lang="zh-CN" altLang="en-US" b="1">
              <a:sym typeface="+mn-ea"/>
            </a:endParaRPr>
          </a:p>
        </p:txBody>
      </p:sp>
      <p:pic>
        <p:nvPicPr>
          <p:cNvPr id="35" name="图片 34" descr="ISIC_00243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835" y="3963670"/>
            <a:ext cx="1200000" cy="900000"/>
          </a:xfrm>
          <a:prstGeom prst="rect">
            <a:avLst/>
          </a:prstGeom>
        </p:spPr>
      </p:pic>
      <p:pic>
        <p:nvPicPr>
          <p:cNvPr id="36" name="图片 35" descr="ISIC_00243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0035" y="3963670"/>
            <a:ext cx="1200000" cy="900000"/>
          </a:xfrm>
          <a:prstGeom prst="rect">
            <a:avLst/>
          </a:prstGeom>
        </p:spPr>
      </p:pic>
      <p:pic>
        <p:nvPicPr>
          <p:cNvPr id="37" name="图片 36" descr="ISIC_00243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6235" y="3963670"/>
            <a:ext cx="1200000" cy="900000"/>
          </a:xfrm>
          <a:prstGeom prst="rect">
            <a:avLst/>
          </a:prstGeom>
        </p:spPr>
      </p:pic>
      <p:pic>
        <p:nvPicPr>
          <p:cNvPr id="38" name="图片 37" descr="ISIC_00243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2435" y="3963670"/>
            <a:ext cx="1200000" cy="900000"/>
          </a:xfrm>
          <a:prstGeom prst="rect">
            <a:avLst/>
          </a:prstGeom>
        </p:spPr>
      </p:pic>
      <p:pic>
        <p:nvPicPr>
          <p:cNvPr id="39" name="图片 38" descr="ISIC_00243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4835" y="3963670"/>
            <a:ext cx="1200000" cy="900000"/>
          </a:xfrm>
          <a:prstGeom prst="rect">
            <a:avLst/>
          </a:prstGeom>
        </p:spPr>
      </p:pic>
      <p:pic>
        <p:nvPicPr>
          <p:cNvPr id="40" name="图片 39" descr="ISIC_00243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8635" y="3963670"/>
            <a:ext cx="1200000" cy="900000"/>
          </a:xfrm>
          <a:prstGeom prst="rect">
            <a:avLst/>
          </a:prstGeom>
        </p:spPr>
      </p:pic>
      <p:pic>
        <p:nvPicPr>
          <p:cNvPr id="41" name="图片 40" descr="ISIC_00243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1035" y="3963670"/>
            <a:ext cx="1200000" cy="900000"/>
          </a:xfrm>
          <a:prstGeom prst="rect">
            <a:avLst/>
          </a:prstGeom>
        </p:spPr>
      </p:pic>
      <p:pic>
        <p:nvPicPr>
          <p:cNvPr id="42" name="图片 41" descr="ISIC_00243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9400" y="1012825"/>
            <a:ext cx="1200000" cy="900000"/>
          </a:xfrm>
          <a:prstGeom prst="rect">
            <a:avLst/>
          </a:prstGeom>
        </p:spPr>
      </p:pic>
      <p:pic>
        <p:nvPicPr>
          <p:cNvPr id="43" name="图片 42" descr="ISIC_00243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4965" y="1012825"/>
            <a:ext cx="1200000" cy="900000"/>
          </a:xfrm>
          <a:prstGeom prst="rect">
            <a:avLst/>
          </a:prstGeom>
        </p:spPr>
      </p:pic>
      <p:pic>
        <p:nvPicPr>
          <p:cNvPr id="44" name="图片 43" descr="ISIC_00243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835" y="1012825"/>
            <a:ext cx="1200000" cy="900000"/>
          </a:xfrm>
          <a:prstGeom prst="rect">
            <a:avLst/>
          </a:prstGeom>
        </p:spPr>
      </p:pic>
      <p:pic>
        <p:nvPicPr>
          <p:cNvPr id="45" name="图片 44" descr="ISIC_00243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0530" y="1012825"/>
            <a:ext cx="1200000" cy="900000"/>
          </a:xfrm>
          <a:prstGeom prst="rect">
            <a:avLst/>
          </a:prstGeom>
        </p:spPr>
      </p:pic>
      <p:pic>
        <p:nvPicPr>
          <p:cNvPr id="46" name="图片 45" descr="ISIC_002440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6095" y="1012825"/>
            <a:ext cx="1200000" cy="900000"/>
          </a:xfrm>
          <a:prstGeom prst="rect">
            <a:avLst/>
          </a:prstGeom>
        </p:spPr>
      </p:pic>
      <p:pic>
        <p:nvPicPr>
          <p:cNvPr id="47" name="图片 46" descr="ISIC_00244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71660" y="1012825"/>
            <a:ext cx="1200000" cy="900000"/>
          </a:xfrm>
          <a:prstGeom prst="rect">
            <a:avLst/>
          </a:prstGeom>
        </p:spPr>
      </p:pic>
      <p:pic>
        <p:nvPicPr>
          <p:cNvPr id="48" name="图片 47" descr="ISIC_00244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17225" y="1012825"/>
            <a:ext cx="1200000" cy="900000"/>
          </a:xfrm>
          <a:prstGeom prst="rect">
            <a:avLst/>
          </a:prstGeom>
        </p:spPr>
      </p:pic>
      <p:pic>
        <p:nvPicPr>
          <p:cNvPr id="49" name="图片 48" descr="ISIC_002445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89400" y="29210"/>
            <a:ext cx="1200000" cy="900000"/>
          </a:xfrm>
          <a:prstGeom prst="rect">
            <a:avLst/>
          </a:prstGeom>
        </p:spPr>
      </p:pic>
      <p:pic>
        <p:nvPicPr>
          <p:cNvPr id="50" name="图片 49" descr="ISIC_002446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80530" y="29210"/>
            <a:ext cx="1200000" cy="900000"/>
          </a:xfrm>
          <a:prstGeom prst="rect">
            <a:avLst/>
          </a:prstGeom>
        </p:spPr>
      </p:pic>
      <p:pic>
        <p:nvPicPr>
          <p:cNvPr id="51" name="图片 50" descr="ISIC_002446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34965" y="29210"/>
            <a:ext cx="1200000" cy="900000"/>
          </a:xfrm>
          <a:prstGeom prst="rect">
            <a:avLst/>
          </a:prstGeom>
        </p:spPr>
      </p:pic>
      <p:pic>
        <p:nvPicPr>
          <p:cNvPr id="53" name="图片 52" descr="ISIC_002447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6095" y="29210"/>
            <a:ext cx="1200000" cy="900000"/>
          </a:xfrm>
          <a:prstGeom prst="rect">
            <a:avLst/>
          </a:prstGeom>
        </p:spPr>
      </p:pic>
      <p:pic>
        <p:nvPicPr>
          <p:cNvPr id="54" name="图片 53" descr="ISIC_002451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71660" y="14605"/>
            <a:ext cx="1200000" cy="900000"/>
          </a:xfrm>
          <a:prstGeom prst="rect">
            <a:avLst/>
          </a:prstGeom>
        </p:spPr>
      </p:pic>
      <p:pic>
        <p:nvPicPr>
          <p:cNvPr id="55" name="图片 54" descr="ISIC_002451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17225" y="29210"/>
            <a:ext cx="1200000" cy="900000"/>
          </a:xfrm>
          <a:prstGeom prst="rect">
            <a:avLst/>
          </a:prstGeom>
        </p:spPr>
      </p:pic>
      <p:pic>
        <p:nvPicPr>
          <p:cNvPr id="56" name="图片 55" descr="ISIC_002452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835" y="29210"/>
            <a:ext cx="1200000" cy="900000"/>
          </a:xfrm>
          <a:prstGeom prst="rect">
            <a:avLst/>
          </a:prstGeom>
        </p:spPr>
      </p:pic>
      <p:pic>
        <p:nvPicPr>
          <p:cNvPr id="57" name="图片 56" descr="ISIC_002432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89400" y="1993265"/>
            <a:ext cx="1200000" cy="900000"/>
          </a:xfrm>
          <a:prstGeom prst="rect">
            <a:avLst/>
          </a:prstGeom>
        </p:spPr>
      </p:pic>
      <p:pic>
        <p:nvPicPr>
          <p:cNvPr id="58" name="图片 57" descr="ISIC_00243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43835" y="1993265"/>
            <a:ext cx="1200000" cy="900000"/>
          </a:xfrm>
          <a:prstGeom prst="rect">
            <a:avLst/>
          </a:prstGeom>
        </p:spPr>
      </p:pic>
      <p:pic>
        <p:nvPicPr>
          <p:cNvPr id="59" name="图片 58" descr="ISIC_00243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34965" y="1993265"/>
            <a:ext cx="1200000" cy="900000"/>
          </a:xfrm>
          <a:prstGeom prst="rect">
            <a:avLst/>
          </a:prstGeom>
        </p:spPr>
      </p:pic>
      <p:pic>
        <p:nvPicPr>
          <p:cNvPr id="60" name="图片 59" descr="ISIC_002433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782435" y="1993265"/>
            <a:ext cx="1200000" cy="900000"/>
          </a:xfrm>
          <a:prstGeom prst="rect">
            <a:avLst/>
          </a:prstGeom>
        </p:spPr>
      </p:pic>
      <p:pic>
        <p:nvPicPr>
          <p:cNvPr id="61" name="图片 60" descr="ISIC_002431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26095" y="1993265"/>
            <a:ext cx="1200000" cy="900000"/>
          </a:xfrm>
          <a:prstGeom prst="rect">
            <a:avLst/>
          </a:prstGeom>
        </p:spPr>
      </p:pic>
      <p:pic>
        <p:nvPicPr>
          <p:cNvPr id="62" name="图片 61" descr="ISIC_002435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821035" y="1993265"/>
            <a:ext cx="1200000" cy="900000"/>
          </a:xfrm>
          <a:prstGeom prst="rect">
            <a:avLst/>
          </a:prstGeom>
        </p:spPr>
      </p:pic>
      <p:pic>
        <p:nvPicPr>
          <p:cNvPr id="63" name="图片 62" descr="ISIC_002437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74835" y="1993265"/>
            <a:ext cx="1200000" cy="900000"/>
          </a:xfrm>
          <a:prstGeom prst="rect">
            <a:avLst/>
          </a:prstGeom>
        </p:spPr>
      </p:pic>
      <p:pic>
        <p:nvPicPr>
          <p:cNvPr id="64" name="图片 63" descr="ISIC_002438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436235" y="2978785"/>
            <a:ext cx="1200000" cy="900000"/>
          </a:xfrm>
          <a:prstGeom prst="rect">
            <a:avLst/>
          </a:prstGeom>
        </p:spPr>
      </p:pic>
      <p:pic>
        <p:nvPicPr>
          <p:cNvPr id="65" name="图片 64" descr="ISIC_002431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090035" y="2978785"/>
            <a:ext cx="1200000" cy="900000"/>
          </a:xfrm>
          <a:prstGeom prst="rect">
            <a:avLst/>
          </a:prstGeom>
        </p:spPr>
      </p:pic>
      <p:pic>
        <p:nvPicPr>
          <p:cNvPr id="66" name="图片 65" descr="ISIC_002433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43835" y="2978785"/>
            <a:ext cx="1200000" cy="900000"/>
          </a:xfrm>
          <a:prstGeom prst="rect">
            <a:avLst/>
          </a:prstGeom>
        </p:spPr>
      </p:pic>
      <p:pic>
        <p:nvPicPr>
          <p:cNvPr id="67" name="图片 66" descr="ISIC_002439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780530" y="2978785"/>
            <a:ext cx="1200000" cy="900000"/>
          </a:xfrm>
          <a:prstGeom prst="rect">
            <a:avLst/>
          </a:prstGeom>
        </p:spPr>
      </p:pic>
      <p:pic>
        <p:nvPicPr>
          <p:cNvPr id="68" name="图片 67" descr="ISIC_002484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26095" y="2978785"/>
            <a:ext cx="1200000" cy="900000"/>
          </a:xfrm>
          <a:prstGeom prst="rect">
            <a:avLst/>
          </a:prstGeom>
        </p:spPr>
      </p:pic>
      <p:pic>
        <p:nvPicPr>
          <p:cNvPr id="69" name="图片 68" descr="ISIC_002497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471660" y="2978785"/>
            <a:ext cx="1200000" cy="900000"/>
          </a:xfrm>
          <a:prstGeom prst="rect">
            <a:avLst/>
          </a:prstGeom>
        </p:spPr>
      </p:pic>
      <p:pic>
        <p:nvPicPr>
          <p:cNvPr id="70" name="图片 69" descr="ISIC_0024994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821035" y="2978785"/>
            <a:ext cx="1200000" cy="900000"/>
          </a:xfrm>
          <a:prstGeom prst="rect">
            <a:avLst/>
          </a:prstGeom>
        </p:spPr>
      </p:pic>
      <p:pic>
        <p:nvPicPr>
          <p:cNvPr id="71" name="图片 70" descr="ISIC_002437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743835" y="5925820"/>
            <a:ext cx="1200000" cy="900000"/>
          </a:xfrm>
          <a:prstGeom prst="rect">
            <a:avLst/>
          </a:prstGeom>
        </p:spPr>
      </p:pic>
      <p:pic>
        <p:nvPicPr>
          <p:cNvPr id="72" name="图片 71" descr="ISIC_002437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090035" y="5925820"/>
            <a:ext cx="1200000" cy="900000"/>
          </a:xfrm>
          <a:prstGeom prst="rect">
            <a:avLst/>
          </a:prstGeom>
        </p:spPr>
      </p:pic>
      <p:pic>
        <p:nvPicPr>
          <p:cNvPr id="73" name="图片 72" descr="ISIC_002440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434965" y="5925820"/>
            <a:ext cx="1200000" cy="900000"/>
          </a:xfrm>
          <a:prstGeom prst="rect">
            <a:avLst/>
          </a:prstGeom>
        </p:spPr>
      </p:pic>
      <p:pic>
        <p:nvPicPr>
          <p:cNvPr id="74" name="图片 73" descr="ISIC_002466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780530" y="5925820"/>
            <a:ext cx="1200000" cy="900000"/>
          </a:xfrm>
          <a:prstGeom prst="rect">
            <a:avLst/>
          </a:prstGeom>
        </p:spPr>
      </p:pic>
      <p:pic>
        <p:nvPicPr>
          <p:cNvPr id="75" name="图片 74" descr="ISIC_002466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128635" y="5925820"/>
            <a:ext cx="1200000" cy="900000"/>
          </a:xfrm>
          <a:prstGeom prst="rect">
            <a:avLst/>
          </a:prstGeom>
        </p:spPr>
      </p:pic>
      <p:pic>
        <p:nvPicPr>
          <p:cNvPr id="76" name="图片 75" descr="ISIC_0024706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474835" y="5925820"/>
            <a:ext cx="1200000" cy="900000"/>
          </a:xfrm>
          <a:prstGeom prst="rect">
            <a:avLst/>
          </a:prstGeom>
        </p:spPr>
      </p:pic>
      <p:pic>
        <p:nvPicPr>
          <p:cNvPr id="77" name="图片 76" descr="ISIC_0033991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0821035" y="5925820"/>
            <a:ext cx="1200000" cy="900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GZjOGJhZDRhNjE5ZTY5YjY5M2ZjYzY4ODBkODNmZD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WPS 演示</Application>
  <PresentationFormat>宽屏</PresentationFormat>
  <Paragraphs>15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毛浚彬</cp:lastModifiedBy>
  <cp:revision>3</cp:revision>
  <dcterms:created xsi:type="dcterms:W3CDTF">2023-08-09T12:44:00Z</dcterms:created>
  <dcterms:modified xsi:type="dcterms:W3CDTF">2024-09-22T12:28:33Z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2052-12.1.0.18276</vt:lpwstr>
  </property>
</Properties>
</file>